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0"/>
  </p:notesMasterIdLst>
  <p:handoutMasterIdLst>
    <p:handoutMasterId r:id="rId11"/>
  </p:handoutMasterIdLst>
  <p:sldIdLst>
    <p:sldId id="256" r:id="rId2"/>
    <p:sldId id="766" r:id="rId3"/>
    <p:sldId id="767" r:id="rId4"/>
    <p:sldId id="734" r:id="rId5"/>
    <p:sldId id="301" r:id="rId6"/>
    <p:sldId id="777" r:id="rId7"/>
    <p:sldId id="778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256"/>
            <p14:sldId id="766"/>
            <p14:sldId id="767"/>
            <p14:sldId id="734"/>
            <p14:sldId id="301"/>
            <p14:sldId id="777"/>
            <p14:sldId id="77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18435030\Desktop\CUMPLIMIENTO%202023\11.%20Noviembre%202023\CUMPLIMIENTO%20AEROCOMERCIAL%20NOVIEMBR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'01'!$G$14:$G$18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'01'!$H$14:$H$18</c:f>
              <c:numCache>
                <c:formatCode>0.00%</c:formatCode>
                <c:ptCount val="5"/>
                <c:pt idx="0">
                  <c:v>0.90196794485720322</c:v>
                </c:pt>
                <c:pt idx="1">
                  <c:v>0.86504065040650402</c:v>
                </c:pt>
                <c:pt idx="2">
                  <c:v>0.85615440640932261</c:v>
                </c:pt>
                <c:pt idx="3">
                  <c:v>0.94054054054054059</c:v>
                </c:pt>
                <c:pt idx="4">
                  <c:v>0.80407429598562008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C-47D7-B28D-42F0A53EC6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4587983"/>
        <c:axId val="1514587151"/>
        <c:axId val="0"/>
      </c:bar3DChart>
      <c:catAx>
        <c:axId val="1514587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14587151"/>
        <c:crosses val="autoZero"/>
        <c:auto val="1"/>
        <c:lblAlgn val="ctr"/>
        <c:lblOffset val="100"/>
        <c:noMultiLvlLbl val="0"/>
      </c:catAx>
      <c:valAx>
        <c:axId val="1514587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1458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'01'!$G$14:$G$18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'01'!$H$14:$H$18</c:f>
              <c:numCache>
                <c:formatCode>0.00%</c:formatCode>
                <c:ptCount val="5"/>
                <c:pt idx="0">
                  <c:v>0.76328233657858136</c:v>
                </c:pt>
                <c:pt idx="1">
                  <c:v>0.51550387596899228</c:v>
                </c:pt>
                <c:pt idx="2">
                  <c:v>0.57313505607020965</c:v>
                </c:pt>
                <c:pt idx="3">
                  <c:v>0.77333333333333332</c:v>
                </c:pt>
                <c:pt idx="4">
                  <c:v>0.57869771453212593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1-4ACE-963C-1ACC836AB9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4587983"/>
        <c:axId val="1514587151"/>
        <c:axId val="0"/>
      </c:bar3DChart>
      <c:catAx>
        <c:axId val="1514587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14587151"/>
        <c:crosses val="autoZero"/>
        <c:auto val="1"/>
        <c:lblAlgn val="ctr"/>
        <c:lblOffset val="100"/>
        <c:noMultiLvlLbl val="0"/>
      </c:catAx>
      <c:valAx>
        <c:axId val="1514587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1458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14/12/2023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14/12/2023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9" r:id="rId3"/>
    <p:sldLayoutId id="2147483847" r:id="rId4"/>
    <p:sldLayoutId id="2147483864" r:id="rId5"/>
    <p:sldLayoutId id="2147483891" r:id="rId6"/>
    <p:sldLayoutId id="2147483663" r:id="rId7"/>
    <p:sldLayoutId id="2147483664" r:id="rId8"/>
    <p:sldLayoutId id="2147483666" r:id="rId9"/>
    <p:sldLayoutId id="2147483684" r:id="rId10"/>
    <p:sldLayoutId id="2147483709" r:id="rId11"/>
    <p:sldLayoutId id="2147483748" r:id="rId12"/>
    <p:sldLayoutId id="2147483758" r:id="rId13"/>
    <p:sldLayoutId id="2147483759" r:id="rId14"/>
    <p:sldLayoutId id="2147483772" r:id="rId15"/>
    <p:sldLayoutId id="21474837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2824034" y="2806662"/>
            <a:ext cx="6906805" cy="206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Indicadores</a:t>
            </a:r>
          </a:p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Cumplimiento Aerocomercial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221373" y="383903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Noviembre 2023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64.08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87.36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Noviembre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CCACFA9-023A-592C-37AC-86A1DD057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079037"/>
              </p:ext>
            </p:extLst>
          </p:nvPr>
        </p:nvGraphicFramePr>
        <p:xfrm>
          <a:off x="5538566" y="1296141"/>
          <a:ext cx="5912132" cy="459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CCACFA9-023A-592C-37AC-86A1DD0577AD}"/>
              </a:ext>
            </a:extLst>
          </p:cNvPr>
          <p:cNvGraphicFramePr>
            <a:graphicFrameLocks/>
          </p:cNvGraphicFramePr>
          <p:nvPr/>
        </p:nvGraphicFramePr>
        <p:xfrm>
          <a:off x="5509459" y="1313895"/>
          <a:ext cx="6049267" cy="463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2023</Filtro>
    <Orden xmlns="8cf1b8fd-72df-4c21-8306-a5f720778edf">184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72E0A414-7958-4F3E-A513-9F9B9AD9067B}"/>
</file>

<file path=customXml/itemProps2.xml><?xml version="1.0" encoding="utf-8"?>
<ds:datastoreItem xmlns:ds="http://schemas.openxmlformats.org/officeDocument/2006/customXml" ds:itemID="{D9B76FC7-F2F4-45EB-9A8B-D69A7EE270A8}"/>
</file>

<file path=customXml/itemProps3.xml><?xml version="1.0" encoding="utf-8"?>
<ds:datastoreItem xmlns:ds="http://schemas.openxmlformats.org/officeDocument/2006/customXml" ds:itemID="{CBE698C4-C990-4AF6-B7A4-5AD54C4FB03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</TotalTime>
  <Words>281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Helvetica Neue Medium</vt:lpstr>
      <vt:lpstr>Montserrat Bold</vt:lpstr>
      <vt:lpstr>Open Sans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NOVIEMBRE 2023</dc:title>
  <dc:creator>William Camilo  Baracaldo Godoy</dc:creator>
  <cp:lastModifiedBy>Juan David Dominguez Arrieta</cp:lastModifiedBy>
  <cp:revision>161</cp:revision>
  <dcterms:created xsi:type="dcterms:W3CDTF">2023-05-08T00:34:42Z</dcterms:created>
  <dcterms:modified xsi:type="dcterms:W3CDTF">2023-12-14T15:42:21Z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